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73" r:id="rId3"/>
    <p:sldId id="262" r:id="rId4"/>
    <p:sldId id="263" r:id="rId5"/>
    <p:sldId id="265" r:id="rId6"/>
    <p:sldId id="264" r:id="rId7"/>
    <p:sldId id="281" r:id="rId8"/>
    <p:sldId id="282" r:id="rId9"/>
    <p:sldId id="283" r:id="rId10"/>
    <p:sldId id="285" r:id="rId11"/>
    <p:sldId id="286" r:id="rId12"/>
    <p:sldId id="284" r:id="rId13"/>
    <p:sldId id="287" r:id="rId14"/>
    <p:sldId id="280" r:id="rId15"/>
    <p:sldId id="289" r:id="rId16"/>
    <p:sldId id="28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Unit 3- Home Sweet Home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Les </a:t>
            </a:r>
            <a:r>
              <a:rPr lang="en-US" sz="3600" b="1" dirty="0" err="1" smtClean="0">
                <a:solidFill>
                  <a:schemeClr val="tx1"/>
                </a:solidFill>
              </a:rPr>
              <a:t>tâches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ménagères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5" y="4387579"/>
            <a:ext cx="3684309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r</a:t>
            </a:r>
            <a:r>
              <a:rPr lang="en-US" sz="4300" b="1" dirty="0" err="1" smtClean="0">
                <a:solidFill>
                  <a:schemeClr val="tx1"/>
                </a:solidFill>
              </a:rPr>
              <a:t>epasses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linge</a:t>
            </a:r>
            <a:r>
              <a:rPr lang="en-US" sz="4300" b="1" dirty="0" smtClean="0">
                <a:solidFill>
                  <a:schemeClr val="tx1"/>
                </a:solidFill>
              </a:rPr>
              <a:t>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052" y="1982109"/>
            <a:ext cx="3848080" cy="386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44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895954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arroses</a:t>
            </a:r>
            <a:r>
              <a:rPr lang="en-US" sz="4300" b="1" dirty="0" smtClean="0">
                <a:solidFill>
                  <a:schemeClr val="tx1"/>
                </a:solidFill>
              </a:rPr>
              <a:t> les </a:t>
            </a:r>
            <a:r>
              <a:rPr lang="en-US" sz="4300" b="1" dirty="0" err="1" smtClean="0">
                <a:solidFill>
                  <a:schemeClr val="tx1"/>
                </a:solidFill>
              </a:rPr>
              <a:t>plantes</a:t>
            </a:r>
            <a:r>
              <a:rPr lang="en-US" sz="4300" b="1" dirty="0" smtClean="0">
                <a:solidFill>
                  <a:schemeClr val="tx1"/>
                </a:solidFill>
              </a:rPr>
              <a:t>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177" y="2251522"/>
            <a:ext cx="3735861" cy="406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73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fais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vaisselle</a:t>
            </a:r>
            <a:r>
              <a:rPr lang="en-US" sz="4300" b="1" dirty="0" smtClean="0">
                <a:solidFill>
                  <a:schemeClr val="tx1"/>
                </a:solidFill>
              </a:rPr>
              <a:t>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888" y="2097571"/>
            <a:ext cx="4159150" cy="429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balaies</a:t>
            </a:r>
            <a:r>
              <a:rPr lang="en-US" sz="4300" b="1" dirty="0" smtClean="0">
                <a:solidFill>
                  <a:schemeClr val="tx1"/>
                </a:solidFill>
              </a:rPr>
              <a:t>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411" y="1770428"/>
            <a:ext cx="3804556" cy="394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096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t</a:t>
            </a:r>
            <a:r>
              <a:rPr lang="en-US" sz="4300" b="1" dirty="0" err="1" smtClean="0">
                <a:solidFill>
                  <a:schemeClr val="tx1"/>
                </a:solidFill>
              </a:rPr>
              <a:t>onds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gazon</a:t>
            </a:r>
            <a:r>
              <a:rPr lang="en-US" sz="4300" b="1" dirty="0" smtClean="0">
                <a:solidFill>
                  <a:schemeClr val="tx1"/>
                </a:solidFill>
              </a:rPr>
              <a:t>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521" y="2164959"/>
            <a:ext cx="3982763" cy="399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55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met</a:t>
            </a:r>
            <a:r>
              <a:rPr lang="en-US" sz="4300" b="1" dirty="0" err="1" smtClean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 la table?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3292" y="1940767"/>
            <a:ext cx="4498746" cy="349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831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770429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d</a:t>
            </a:r>
            <a:r>
              <a:rPr lang="en-US" sz="4300" b="1" dirty="0" err="1" smtClean="0">
                <a:solidFill>
                  <a:schemeClr val="tx1"/>
                </a:solidFill>
              </a:rPr>
              <a:t>ébarasses</a:t>
            </a:r>
            <a:r>
              <a:rPr lang="en-US" sz="4300" b="1" dirty="0" smtClean="0">
                <a:solidFill>
                  <a:schemeClr val="tx1"/>
                </a:solidFill>
              </a:rPr>
              <a:t> la table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4131" y="2133556"/>
            <a:ext cx="3408307" cy="3632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1347064"/>
            <a:ext cx="8432949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Contexte</a:t>
            </a:r>
            <a:r>
              <a:rPr lang="en-US" sz="3600" dirty="0" smtClean="0"/>
              <a:t>: </a:t>
            </a:r>
            <a:r>
              <a:rPr lang="en-US" sz="3600" dirty="0" err="1" smtClean="0"/>
              <a:t>Vous</a:t>
            </a:r>
            <a:r>
              <a:rPr lang="en-US" sz="3600" dirty="0"/>
              <a:t> </a:t>
            </a:r>
            <a:r>
              <a:rPr lang="en-US" sz="3600" dirty="0" err="1" smtClean="0"/>
              <a:t>faites</a:t>
            </a:r>
            <a:r>
              <a:rPr lang="en-US" sz="3600" dirty="0" smtClean="0"/>
              <a:t> beaucoup de travail </a:t>
            </a:r>
            <a:r>
              <a:rPr lang="en-US" sz="3600" dirty="0" err="1" smtClean="0"/>
              <a:t>à</a:t>
            </a:r>
            <a:r>
              <a:rPr lang="en-US" sz="3600" dirty="0" smtClean="0"/>
              <a:t> la </a:t>
            </a:r>
            <a:r>
              <a:rPr lang="en-US" sz="3600" dirty="0" err="1" smtClean="0"/>
              <a:t>maison</a:t>
            </a:r>
            <a:r>
              <a:rPr lang="en-US" sz="3600" dirty="0" smtClean="0"/>
              <a:t> et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voulez</a:t>
            </a:r>
            <a:r>
              <a:rPr lang="en-US" sz="3600" dirty="0" smtClean="0"/>
              <a:t> savoir </a:t>
            </a:r>
            <a:r>
              <a:rPr lang="en-US" sz="3600" dirty="0" err="1" smtClean="0"/>
              <a:t>si</a:t>
            </a:r>
            <a:r>
              <a:rPr lang="en-US" sz="3600" dirty="0" smtClean="0"/>
              <a:t>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partenaire</a:t>
            </a:r>
            <a:r>
              <a:rPr lang="en-US" sz="3600" dirty="0" smtClean="0"/>
              <a:t> en fait </a:t>
            </a:r>
            <a:r>
              <a:rPr lang="en-US" sz="3600" dirty="0" err="1" smtClean="0"/>
              <a:t>aussi</a:t>
            </a:r>
            <a:endParaRPr lang="en-US" dirty="0" smtClean="0"/>
          </a:p>
          <a:p>
            <a:r>
              <a:rPr lang="en-US" sz="3600" b="1" dirty="0" err="1" smtClean="0"/>
              <a:t>Tâche</a:t>
            </a:r>
            <a:r>
              <a:rPr lang="en-US" sz="3600" dirty="0" smtClean="0"/>
              <a:t>: Poser des questions </a:t>
            </a:r>
            <a:r>
              <a:rPr lang="en-US" sz="3600" dirty="0" err="1" smtClean="0"/>
              <a:t>à</a:t>
            </a:r>
            <a:r>
              <a:rPr lang="en-US" sz="3600" dirty="0" smtClean="0"/>
              <a:t>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partenaire</a:t>
            </a:r>
            <a:endParaRPr lang="en-US" sz="3600" dirty="0" smtClean="0"/>
          </a:p>
          <a:p>
            <a:r>
              <a:rPr lang="en-US" sz="3600" b="1" dirty="0" smtClean="0"/>
              <a:t>Audience</a:t>
            </a:r>
            <a:r>
              <a:rPr lang="en-US" sz="3600" dirty="0" smtClean="0"/>
              <a:t>: </a:t>
            </a:r>
            <a:r>
              <a:rPr lang="en-US" sz="3600" dirty="0" err="1" smtClean="0"/>
              <a:t>votre</a:t>
            </a:r>
            <a:r>
              <a:rPr lang="en-US" sz="3600" dirty="0" smtClean="0"/>
              <a:t> </a:t>
            </a:r>
            <a:r>
              <a:rPr lang="en-US" sz="3600" dirty="0" err="1" smtClean="0"/>
              <a:t>partenaire</a:t>
            </a:r>
            <a:endParaRPr lang="en-US" sz="3600" dirty="0" smtClean="0"/>
          </a:p>
          <a:p>
            <a:endParaRPr lang="en-US" sz="3600" dirty="0" smtClean="0"/>
          </a:p>
          <a:p>
            <a:r>
              <a:rPr lang="en-US" sz="3600" b="1" dirty="0" smtClean="0"/>
              <a:t>But</a:t>
            </a:r>
            <a:r>
              <a:rPr lang="en-US" sz="3600" dirty="0" smtClean="0"/>
              <a:t>: Savoir 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qu’il</a:t>
            </a:r>
            <a:r>
              <a:rPr lang="en-US" sz="3600" dirty="0" smtClean="0"/>
              <a:t>/</a:t>
            </a:r>
            <a:r>
              <a:rPr lang="en-US" sz="3600" dirty="0" err="1" smtClean="0"/>
              <a:t>elle</a:t>
            </a:r>
            <a:r>
              <a:rPr lang="en-US" sz="3600" dirty="0" smtClean="0"/>
              <a:t> fait </a:t>
            </a:r>
            <a:r>
              <a:rPr lang="en-US" sz="3600" dirty="0" err="1" smtClean="0"/>
              <a:t>comme</a:t>
            </a:r>
            <a:r>
              <a:rPr lang="en-US" sz="3600" dirty="0" smtClean="0"/>
              <a:t> </a:t>
            </a:r>
            <a:r>
              <a:rPr lang="en-US" sz="3600" dirty="0" err="1" smtClean="0"/>
              <a:t>tâche</a:t>
            </a:r>
            <a:r>
              <a:rPr lang="en-US" sz="3600" dirty="0" smtClean="0"/>
              <a:t> </a:t>
            </a:r>
            <a:r>
              <a:rPr lang="en-US" sz="3600" dirty="0" err="1" smtClean="0"/>
              <a:t>ménagère</a:t>
            </a:r>
            <a:r>
              <a:rPr lang="en-US" sz="3600" dirty="0" smtClean="0"/>
              <a:t> et dire 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faites</a:t>
            </a:r>
            <a:r>
              <a:rPr lang="en-US" sz="3600" dirty="0" smtClean="0"/>
              <a:t>.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smtClean="0">
                <a:solidFill>
                  <a:schemeClr val="tx1"/>
                </a:solidFill>
              </a:rPr>
              <a:t>ranges </a:t>
            </a:r>
            <a:r>
              <a:rPr lang="en-US" sz="4300" b="1" dirty="0">
                <a:solidFill>
                  <a:schemeClr val="tx1"/>
                </a:solidFill>
              </a:rPr>
              <a:t>t</a:t>
            </a:r>
            <a:r>
              <a:rPr lang="en-US" sz="4300" b="1" dirty="0" smtClean="0">
                <a:solidFill>
                  <a:schemeClr val="tx1"/>
                </a:solidFill>
              </a:rPr>
              <a:t>a </a:t>
            </a:r>
            <a:r>
              <a:rPr lang="en-US" sz="4300" b="1" dirty="0" err="1" smtClean="0">
                <a:solidFill>
                  <a:schemeClr val="tx1"/>
                </a:solidFill>
              </a:rPr>
              <a:t>chambre</a:t>
            </a:r>
            <a:r>
              <a:rPr lang="en-US" sz="4300" b="1" dirty="0" smtClean="0">
                <a:solidFill>
                  <a:schemeClr val="tx1"/>
                </a:solidFill>
              </a:rPr>
              <a:t>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062" y="1597233"/>
            <a:ext cx="3694155" cy="4461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733" y="3444635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fais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>
                <a:solidFill>
                  <a:schemeClr val="tx1"/>
                </a:solidFill>
              </a:rPr>
              <a:t>t</a:t>
            </a:r>
            <a:r>
              <a:rPr lang="en-US" sz="4300" b="1" dirty="0" smtClean="0">
                <a:solidFill>
                  <a:schemeClr val="tx1"/>
                </a:solidFill>
              </a:rPr>
              <a:t>on lit?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42" y="2039839"/>
            <a:ext cx="4983263" cy="43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072" y="250168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f</a:t>
            </a:r>
            <a:r>
              <a:rPr lang="en-US" sz="4300" b="1" dirty="0" err="1" smtClean="0">
                <a:solidFill>
                  <a:schemeClr val="tx1"/>
                </a:solidFill>
              </a:rPr>
              <a:t>ais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lessive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204" y="1770427"/>
            <a:ext cx="4059725" cy="473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sèches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linge</a:t>
            </a:r>
            <a:r>
              <a:rPr lang="en-US" sz="4300" b="1" dirty="0" smtClean="0">
                <a:solidFill>
                  <a:schemeClr val="tx1"/>
                </a:solidFill>
              </a:rPr>
              <a:t>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41" y="1770427"/>
            <a:ext cx="4887061" cy="442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5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sors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poubelle</a:t>
            </a:r>
            <a:r>
              <a:rPr lang="en-US" sz="4300" b="1" dirty="0" smtClean="0">
                <a:solidFill>
                  <a:schemeClr val="tx1"/>
                </a:solidFill>
              </a:rPr>
              <a:t>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570" y="2097571"/>
            <a:ext cx="3559475" cy="394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31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5" y="4387579"/>
            <a:ext cx="3568867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smtClean="0">
                <a:solidFill>
                  <a:schemeClr val="tx1"/>
                </a:solidFill>
              </a:rPr>
              <a:t>passes </a:t>
            </a:r>
            <a:r>
              <a:rPr lang="en-US" sz="4300" b="1" dirty="0" err="1" smtClean="0">
                <a:solidFill>
                  <a:schemeClr val="tx1"/>
                </a:solidFill>
              </a:rPr>
              <a:t>l’aspirateur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07" y="2039839"/>
            <a:ext cx="4040484" cy="432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05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Chez </a:t>
            </a:r>
            <a:r>
              <a:rPr lang="en-US" dirty="0" err="1">
                <a:solidFill>
                  <a:schemeClr val="tx1"/>
                </a:solidFill>
              </a:rPr>
              <a:t>toi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est-ce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que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tu</a:t>
            </a:r>
            <a:r>
              <a:rPr lang="en-US" dirty="0">
                <a:solidFill>
                  <a:schemeClr val="tx1"/>
                </a:solidFill>
              </a:rPr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002705"/>
            <a:ext cx="3780512" cy="1712695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enlèves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poussière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08" y="1962865"/>
            <a:ext cx="3809598" cy="421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686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Summer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101</TotalTime>
  <Words>203</Words>
  <Application>Microsoft Macintosh PowerPoint</Application>
  <PresentationFormat>On-screen Show (4:3)</PresentationFormat>
  <Paragraphs>49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Calibri</vt:lpstr>
      <vt:lpstr>Wingdings</vt:lpstr>
      <vt:lpstr>Summer</vt:lpstr>
      <vt:lpstr>Unit 3- Home Sweet Home </vt:lpstr>
      <vt:lpstr>PowerPoint Presentation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  <vt:lpstr>Chez toi, est-ce que tu ? 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GREBERT,VIVIANE</cp:lastModifiedBy>
  <cp:revision>17</cp:revision>
  <dcterms:created xsi:type="dcterms:W3CDTF">2012-01-23T22:41:45Z</dcterms:created>
  <dcterms:modified xsi:type="dcterms:W3CDTF">2017-03-03T15:00:00Z</dcterms:modified>
</cp:coreProperties>
</file>